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19"/>
  </p:notesMasterIdLst>
  <p:handoutMasterIdLst>
    <p:handoutMasterId r:id="rId20"/>
  </p:handoutMasterIdLst>
  <p:sldIdLst>
    <p:sldId id="1520" r:id="rId5"/>
    <p:sldId id="1542" r:id="rId6"/>
    <p:sldId id="1546" r:id="rId7"/>
    <p:sldId id="1547" r:id="rId8"/>
    <p:sldId id="1531" r:id="rId9"/>
    <p:sldId id="1543" r:id="rId10"/>
    <p:sldId id="1544" r:id="rId11"/>
    <p:sldId id="1548" r:id="rId12"/>
    <p:sldId id="1549" r:id="rId13"/>
    <p:sldId id="1550" r:id="rId14"/>
    <p:sldId id="1551" r:id="rId15"/>
    <p:sldId id="1545" r:id="rId16"/>
    <p:sldId id="1552" r:id="rId17"/>
    <p:sldId id="151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3"/>
    <p:restoredTop sz="94630"/>
  </p:normalViewPr>
  <p:slideViewPr>
    <p:cSldViewPr snapToGrid="0">
      <p:cViewPr varScale="1">
        <p:scale>
          <a:sx n="82" d="100"/>
          <a:sy n="82" d="100"/>
        </p:scale>
        <p:origin x="4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5/13/2025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196492"/>
            <a:ext cx="4679092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18CC72A1-690E-5B7F-AD89-A562A2D9BB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826" r:id="rId11"/>
    <p:sldLayoutId id="2147483782" r:id="rId12"/>
    <p:sldLayoutId id="214748377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827" r:id="rId22"/>
    <p:sldLayoutId id="2147483793" r:id="rId23"/>
    <p:sldLayoutId id="2147483794" r:id="rId24"/>
    <p:sldLayoutId id="2147483795" r:id="rId25"/>
    <p:sldLayoutId id="2147483796" r:id="rId26"/>
    <p:sldLayoutId id="2147483797" r:id="rId27"/>
    <p:sldLayoutId id="2147483798" r:id="rId28"/>
    <p:sldLayoutId id="2147483799" r:id="rId29"/>
    <p:sldLayoutId id="2147483800" r:id="rId30"/>
    <p:sldLayoutId id="2147483801" r:id="rId31"/>
    <p:sldLayoutId id="2147483802" r:id="rId32"/>
    <p:sldLayoutId id="2147483803" r:id="rId33"/>
    <p:sldLayoutId id="2147483804" r:id="rId34"/>
    <p:sldLayoutId id="2147483805" r:id="rId35"/>
    <p:sldLayoutId id="2147483806" r:id="rId36"/>
    <p:sldLayoutId id="2147483807" r:id="rId37"/>
    <p:sldLayoutId id="2147483808" r:id="rId38"/>
    <p:sldLayoutId id="2147483809" r:id="rId39"/>
    <p:sldLayoutId id="2147483810" r:id="rId40"/>
    <p:sldLayoutId id="2147483811" r:id="rId41"/>
    <p:sldLayoutId id="2147483812" r:id="rId42"/>
    <p:sldLayoutId id="2147483813" r:id="rId43"/>
    <p:sldLayoutId id="2147483814" r:id="rId44"/>
    <p:sldLayoutId id="2147483815" r:id="rId45"/>
    <p:sldLayoutId id="2147483816" r:id="rId46"/>
    <p:sldLayoutId id="2147483817" r:id="rId47"/>
    <p:sldLayoutId id="2147483818" r:id="rId48"/>
    <p:sldLayoutId id="2147483819" r:id="rId49"/>
    <p:sldLayoutId id="2147483820" r:id="rId50"/>
    <p:sldLayoutId id="2147483821" r:id="rId51"/>
    <p:sldLayoutId id="2147483822" r:id="rId52"/>
    <p:sldLayoutId id="2147483823" r:id="rId53"/>
    <p:sldLayoutId id="2147483825" r:id="rId54"/>
    <p:sldLayoutId id="2147483824" r:id="rId5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587728"/>
            <a:ext cx="4240119" cy="72788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+mn-lt"/>
              </a:rPr>
              <a:t>UdSU p2p chat</a:t>
            </a:r>
            <a:endParaRPr lang="en-US" dirty="0">
              <a:latin typeface="+mn-lt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A8D9FA2-302E-0315-171F-48BC54215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95730"/>
            <a:ext cx="6675120" cy="136227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Выполнили студенты</a:t>
            </a:r>
            <a:r>
              <a:rPr lang="en-US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группы СПО-О9-09.02.06-11:</a:t>
            </a:r>
          </a:p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Бяков Никита</a:t>
            </a:r>
          </a:p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Иванов Савелий</a:t>
            </a:r>
          </a:p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Кузнецов Михаил 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098" y="2828063"/>
            <a:ext cx="55143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peer-to-peer </a:t>
            </a:r>
            <a:r>
              <a:rPr lang="ru-RU" sz="4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мессенджер на </a:t>
            </a:r>
            <a:r>
              <a:rPr lang="en-US" sz="4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python</a:t>
            </a:r>
            <a:endParaRPr lang="ru-RU" sz="4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098" y="1320544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5" y="354562"/>
            <a:ext cx="6105031" cy="64873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800" y="354562"/>
            <a:ext cx="6086968" cy="6503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20952" y="274388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Клиент </a:t>
            </a:r>
            <a:r>
              <a:rPr lang="en-US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</a:t>
            </a:r>
            <a:endParaRPr lang="ru-RU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3806" y="27438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Клиент </a:t>
            </a:r>
            <a:r>
              <a:rPr lang="en-US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</a:t>
            </a:r>
            <a:endParaRPr lang="ru-RU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66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68" y="272388"/>
            <a:ext cx="4108564" cy="240549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325" y="828318"/>
            <a:ext cx="1290971" cy="132185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089" y="291177"/>
            <a:ext cx="4092576" cy="239613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011" y="2443636"/>
            <a:ext cx="4325598" cy="4272413"/>
          </a:xfrm>
          <a:prstGeom prst="rect">
            <a:avLst/>
          </a:prstGeom>
        </p:spPr>
      </p:pic>
      <p:cxnSp>
        <p:nvCxnSpPr>
          <p:cNvPr id="10" name="Прямая со стрелкой 9"/>
          <p:cNvCxnSpPr/>
          <p:nvPr/>
        </p:nvCxnSpPr>
        <p:spPr>
          <a:xfrm>
            <a:off x="4338734" y="1320753"/>
            <a:ext cx="9890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>
            <a:off x="6588296" y="1320753"/>
            <a:ext cx="9890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204" y="4819524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06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494" y="1535475"/>
            <a:ext cx="5577962" cy="4807131"/>
          </a:xfrm>
        </p:spPr>
        <p:txBody>
          <a:bodyPr/>
          <a:lstStyle/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Шифрование </a:t>
            </a:r>
            <a:r>
              <a:rPr lang="en-US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RSA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981" y="463282"/>
            <a:ext cx="6026010" cy="518174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453" y="696547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5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1808" y="1345157"/>
            <a:ext cx="5577962" cy="538964"/>
          </a:xfrm>
        </p:spPr>
        <p:txBody>
          <a:bodyPr/>
          <a:lstStyle/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Заключение</a:t>
            </a:r>
            <a:endParaRPr lang="ru-RU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841808" y="1884121"/>
            <a:ext cx="8899351" cy="4151675"/>
          </a:xfrm>
        </p:spPr>
        <p:txBody>
          <a:bodyPr>
            <a:normAutofit/>
          </a:bodyPr>
          <a:lstStyle/>
          <a:p>
            <a:r>
              <a:rPr lang="ru-RU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 </a:t>
            </a:r>
            <a:r>
              <a:rPr lang="ru-RU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ходе работы был разработан p2p-чат с использованием Python. В проекте реализованы:</a:t>
            </a:r>
          </a:p>
          <a:p>
            <a:pPr lvl="0"/>
            <a:r>
              <a:rPr lang="ru-RU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Серверная часть для обработки и пересылки сообщений между клиентами.</a:t>
            </a:r>
          </a:p>
          <a:p>
            <a:pPr lvl="0"/>
            <a:r>
              <a:rPr lang="ru-RU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Клиентская часть с возможностью подключения, отправки и приёма сообщений.</a:t>
            </a:r>
          </a:p>
          <a:p>
            <a:pPr lvl="0"/>
            <a:r>
              <a:rPr lang="ru-RU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Графический интерфейс для удобного взаимодействия пользователей.</a:t>
            </a:r>
          </a:p>
          <a:p>
            <a:r>
              <a:rPr lang="ru-RU" sz="2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Таким образом, цель задачи была достигнута, а задачи выполнены</a:t>
            </a:r>
            <a:r>
              <a:rPr lang="ru-RU" sz="2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ru-RU" sz="20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159" y="703543"/>
            <a:ext cx="1866900" cy="150495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895322" y="578498"/>
            <a:ext cx="1660849" cy="766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9439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6F2EB5A-1AD7-F809-E650-840B8920D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/>
          <a:lstStyle/>
          <a:p>
            <a:r>
              <a:rPr lang="en-US" dirty="0"/>
              <a:t>Presented by Frey Munch</a:t>
            </a:r>
          </a:p>
        </p:txBody>
      </p:sp>
      <p:pic>
        <p:nvPicPr>
          <p:cNvPr id="13" name="Picture Placeholder 12" descr="Close up of desert dunes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r="4582"/>
          <a:stretch/>
        </p:blipFill>
        <p:spPr>
          <a:xfrm>
            <a:off x="0" y="0"/>
            <a:ext cx="12192000" cy="377827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494" y="4421221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74098" y="2038656"/>
            <a:ext cx="7478991" cy="594733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актуальность</a:t>
            </a:r>
            <a:endParaRPr lang="ru-RU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74098" y="2633389"/>
            <a:ext cx="8443567" cy="1492898"/>
          </a:xfrm>
        </p:spPr>
        <p:txBody>
          <a:bodyPr anchor="t"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ru-RU" sz="8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В современном мире важность защищённого и децентрализованного обмена сообщениями растёт. P2P-чаты позволяют пользователям обмениваться данными без необходимости использования централизованных серверов, что повышает конфиденциальность и устойчивость системы.</a:t>
            </a:r>
          </a:p>
          <a:p>
            <a:pPr>
              <a:lnSpc>
                <a:spcPct val="170000"/>
              </a:lnSpc>
            </a:pPr>
            <a:endParaRPr lang="ru-RU" dirty="0"/>
          </a:p>
        </p:txBody>
      </p:sp>
      <p:sp>
        <p:nvSpPr>
          <p:cNvPr id="5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 txBox="1">
            <a:spLocks/>
          </p:cNvSpPr>
          <p:nvPr/>
        </p:nvSpPr>
        <p:spPr>
          <a:xfrm>
            <a:off x="813816" y="2651950"/>
            <a:ext cx="4240119" cy="727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 txBox="1">
            <a:spLocks/>
          </p:cNvSpPr>
          <p:nvPr/>
        </p:nvSpPr>
        <p:spPr>
          <a:xfrm>
            <a:off x="813816" y="4375786"/>
            <a:ext cx="4240119" cy="727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 cap="all" spc="50" baseline="0">
                <a:solidFill>
                  <a:schemeClr val="tx1"/>
                </a:solidFill>
                <a:latin typeface="+mj-lt"/>
                <a:ea typeface="+mj-ea"/>
                <a:cs typeface="Poppins" pitchFamily="2" charset="77"/>
              </a:defRPr>
            </a:lvl1pPr>
          </a:lstStyle>
          <a:p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624" y="717750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5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4901" y="2223111"/>
            <a:ext cx="5922886" cy="77201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Цель работы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4901" y="2995126"/>
            <a:ext cx="6655522" cy="1545336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50000"/>
              </a:lnSpc>
            </a:pPr>
            <a:r>
              <a:rPr lang="ru-RU" sz="8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Целью данной работы является разработка простого p2p-чата на Python с использованием протокола UDP и графического интерфейса на PyQt5.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7139" y="715592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13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41808" y="1588631"/>
            <a:ext cx="5661629" cy="688040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Задачи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-315188" y="2436503"/>
            <a:ext cx="10056348" cy="3488436"/>
          </a:xfrm>
        </p:spPr>
        <p:txBody>
          <a:bodyPr>
            <a:normAutofit fontScale="25000" lnSpcReduction="20000"/>
          </a:bodyPr>
          <a:lstStyle/>
          <a:p>
            <a:pPr marL="1143000" indent="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8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Разработать </a:t>
            </a:r>
            <a:r>
              <a:rPr lang="ru-RU" sz="8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сервер для обработки сообщений и пересылки их участникам.</a:t>
            </a:r>
          </a:p>
          <a:p>
            <a:pPr marL="1143000" indent="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8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Разработать </a:t>
            </a:r>
            <a:r>
              <a:rPr lang="ru-RU" sz="8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клиентскую часть с возможностью отправки и приёма сообщений.</a:t>
            </a:r>
          </a:p>
          <a:p>
            <a:pPr marL="1143000" indent="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8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Разработать </a:t>
            </a:r>
            <a:r>
              <a:rPr lang="ru-RU" sz="8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удобный графический интерфейс для взаимодействия с пользователем.</a:t>
            </a:r>
          </a:p>
          <a:p>
            <a:pPr marL="1143000" indent="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8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Разработать </a:t>
            </a:r>
            <a:r>
              <a:rPr lang="ru-RU" sz="8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модуль для шифрования и расшифровки сообщений.</a:t>
            </a:r>
          </a:p>
          <a:p>
            <a:pPr marL="1143000" indent="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sz="8000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Провести </a:t>
            </a:r>
            <a:r>
              <a:rPr lang="ru-RU" sz="8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тестирование чата на нескольких клиентах.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160" y="695393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2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Mindmap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1" name="Объект 10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70" y="667727"/>
            <a:ext cx="6883510" cy="4807131"/>
          </a:xfrm>
        </p:spPr>
      </p:pic>
      <p:sp>
        <p:nvSpPr>
          <p:cNvPr id="2" name="Прямоугольник 1"/>
          <p:cNvSpPr/>
          <p:nvPr/>
        </p:nvSpPr>
        <p:spPr>
          <a:xfrm>
            <a:off x="7380556" y="667727"/>
            <a:ext cx="942350" cy="559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454" y="742372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922886" cy="4807131"/>
          </a:xfrm>
        </p:spPr>
        <p:txBody>
          <a:bodyPr/>
          <a:lstStyle/>
          <a:p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UDP NAT </a:t>
            </a:r>
            <a:r>
              <a:rPr lang="en-US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Hole Punching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348" y="1151783"/>
            <a:ext cx="3597275" cy="406759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113" y="731905"/>
            <a:ext cx="1863461" cy="150751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7295729" y="569208"/>
            <a:ext cx="727787" cy="733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153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824" y="1563466"/>
            <a:ext cx="5577962" cy="4807131"/>
          </a:xfrm>
        </p:spPr>
        <p:txBody>
          <a:bodyPr/>
          <a:lstStyle/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клиент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39" y="569167"/>
            <a:ext cx="9276722" cy="5043106"/>
          </a:xfr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5816" y="271439"/>
            <a:ext cx="1597089" cy="129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Объект 11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024762" y="3231742"/>
            <a:ext cx="3844090" cy="318642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364" y="0"/>
            <a:ext cx="3953427" cy="327705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5" y="3231742"/>
            <a:ext cx="3953427" cy="32770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89330" y="3453205"/>
            <a:ext cx="1182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Клиент </a:t>
            </a:r>
            <a:r>
              <a:rPr lang="en-US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</a:t>
            </a:r>
            <a:endParaRPr lang="ru-RU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63474" y="3453205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Клиент </a:t>
            </a:r>
            <a:r>
              <a:rPr lang="en-US" dirty="0" smtClean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</a:t>
            </a:r>
            <a:endParaRPr lang="ru-RU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121" y="714055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06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716" y="376518"/>
            <a:ext cx="7949609" cy="60457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325" y="731081"/>
            <a:ext cx="1863461" cy="150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98421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&amp;W Minimalist Drama_Finance_win32_EF_v5" id="{2442EB39-5D7A-4DDC-AD9A-BB04F1C7B656}" vid="{B6686708-5202-4EB0-B50E-375235245A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B9AF2-5B11-48FF-A8A8-964B2D972562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2165</TotalTime>
  <Words>191</Words>
  <Application>Microsoft Office PowerPoint</Application>
  <PresentationFormat>Широкоэкранный</PresentationFormat>
  <Paragraphs>32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Aptos</vt:lpstr>
      <vt:lpstr>Arial</vt:lpstr>
      <vt:lpstr>Noto Sans</vt:lpstr>
      <vt:lpstr>Poppins</vt:lpstr>
      <vt:lpstr>Poppins Light</vt:lpstr>
      <vt:lpstr>Epic Nature</vt:lpstr>
      <vt:lpstr>UdSU p2p chat</vt:lpstr>
      <vt:lpstr>актуальность</vt:lpstr>
      <vt:lpstr>Цель работы </vt:lpstr>
      <vt:lpstr>Задачи </vt:lpstr>
      <vt:lpstr>Mindmap</vt:lpstr>
      <vt:lpstr>UDP NAT Hole Punching</vt:lpstr>
      <vt:lpstr>клиент</vt:lpstr>
      <vt:lpstr>Презентация PowerPoint</vt:lpstr>
      <vt:lpstr>Презентация PowerPoint</vt:lpstr>
      <vt:lpstr>Презентация PowerPoint</vt:lpstr>
      <vt:lpstr>Презентация PowerPoint</vt:lpstr>
      <vt:lpstr>Шифрование RSA</vt:lpstr>
      <vt:lpstr>Заключение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UdSU p2p chat</dc:title>
  <dc:creator>Student</dc:creator>
  <cp:lastModifiedBy>Saveliy Ivanov</cp:lastModifiedBy>
  <cp:revision>19</cp:revision>
  <dcterms:created xsi:type="dcterms:W3CDTF">2024-06-26T20:20:27Z</dcterms:created>
  <dcterms:modified xsi:type="dcterms:W3CDTF">2025-05-13T08:51:59Z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